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6" r:id="rId1"/>
  </p:sldMasterIdLst>
  <p:notesMasterIdLst>
    <p:notesMasterId r:id="rId9"/>
  </p:notesMasterIdLst>
  <p:sldIdLst>
    <p:sldId id="256" r:id="rId2"/>
    <p:sldId id="273" r:id="rId3"/>
    <p:sldId id="272" r:id="rId4"/>
    <p:sldId id="258" r:id="rId5"/>
    <p:sldId id="261" r:id="rId6"/>
    <p:sldId id="268" r:id="rId7"/>
    <p:sldId id="264"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46" autoAdjust="0"/>
    <p:restoredTop sz="94660"/>
  </p:normalViewPr>
  <p:slideViewPr>
    <p:cSldViewPr snapToGrid="0">
      <p:cViewPr varScale="1">
        <p:scale>
          <a:sx n="104" d="100"/>
          <a:sy n="104" d="100"/>
        </p:scale>
        <p:origin x="132" y="11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F69926-2814-4C1F-B10A-C0BE0835ED28}" type="datetimeFigureOut">
              <a:rPr lang="en-US" smtClean="0"/>
              <a:t>12/5/2016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E80B1D-937D-4F83-9B92-22ED51D10F2A}" type="slidenum">
              <a:rPr lang="en-US" smtClean="0"/>
              <a:t>‹#›</a:t>
            </a:fld>
            <a:endParaRPr lang="en-US"/>
          </a:p>
        </p:txBody>
      </p:sp>
    </p:spTree>
    <p:extLst>
      <p:ext uri="{BB962C8B-B14F-4D97-AF65-F5344CB8AC3E}">
        <p14:creationId xmlns:p14="http://schemas.microsoft.com/office/powerpoint/2010/main" val="17680222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48A87A34-81AB-432B-8DAE-1953F412C126}" type="datetimeFigureOut">
              <a:rPr lang="en-US" smtClean="0"/>
              <a:t>12/5/2016</a:t>
            </a:fld>
            <a:endParaRPr lang="en-US" dirty="0"/>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6D22F896-40B5-4ADD-8801-0D06FADFA095}" type="slidenum">
              <a:rPr lang="en-US" smtClean="0"/>
              <a:t>‹#›</a:t>
            </a:fld>
            <a:endParaRPr lang="en-US" dirty="0"/>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76990436"/>
      </p:ext>
    </p:extLst>
  </p:cSld>
  <p:clrMapOvr>
    <a:masterClrMapping/>
  </p:clrMapOvr>
  <p:extLst mod="1">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23728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title="Feather"/>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48A87A34-81AB-432B-8DAE-1953F412C126}" type="datetimeFigureOut">
              <a:rPr lang="en-US" smtClean="0"/>
              <a:t>12/5/2016</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6D22F896-40B5-4ADD-8801-0D06FADFA095}" type="slidenum">
              <a:rPr lang="en-US" smtClean="0"/>
              <a:t>‹#›</a:t>
            </a:fld>
            <a:endParaRPr lang="en-US" dirty="0"/>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6087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15161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0" y="-467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48A87A34-81AB-432B-8DAE-1953F412C126}" type="datetimeFigureOut">
              <a:rPr lang="en-US" smtClean="0"/>
              <a:t>12/5/2016</a:t>
            </a:fld>
            <a:endParaRPr lang="en-US" dirty="0"/>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US" dirty="0"/>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6D22F896-40B5-4ADD-8801-0D06FADFA095}" type="slidenum">
              <a:rPr lang="en-US" smtClean="0"/>
              <a:t>‹#›</a:t>
            </a:fld>
            <a:endParaRPr lang="en-US" dirty="0"/>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355576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62454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12/5/2016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97473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47450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48A87A34-81AB-432B-8DAE-1953F412C126}" type="datetimeFigureOut">
              <a:rPr lang="en-US" smtClean="0"/>
              <a:t>12/5/2016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04773158"/>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48A87A34-81AB-432B-8DAE-1953F412C126}" type="datetimeFigureOut">
              <a:rPr lang="en-US" smtClean="0"/>
              <a:t>12/5/2016</a:t>
            </a:fld>
            <a:endParaRPr lang="en-US" dirty="0"/>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3526107042"/>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48A87A34-81AB-432B-8DAE-1953F412C126}" type="datetimeFigureOut">
              <a:rPr lang="en-US" smtClean="0"/>
              <a:t>12/5/2016</a:t>
            </a:fld>
            <a:endParaRPr lang="en-US" dirty="0"/>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28836895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400714" y="362425"/>
            <a:ext cx="3495979" cy="6204388"/>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933700" y="568345"/>
            <a:ext cx="8770571"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48A87A34-81AB-432B-8DAE-1953F412C126}" type="datetimeFigureOut">
              <a:rPr lang="en-US" smtClean="0"/>
              <a:pPr/>
              <a:t>12/5/2016</a:t>
            </a:fld>
            <a:endParaRPr lang="en-US" dirty="0"/>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6D22F896-40B5-4ADD-8801-0D06FADFA095}" type="slidenum">
              <a:rPr lang="en-US" smtClean="0"/>
              <a:pPr/>
              <a:t>‹#›</a:t>
            </a:fld>
            <a:endParaRPr lang="en-US" dirty="0"/>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6844565"/>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Lst>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Gender &amp; Accent Recognizer From Audio</a:t>
            </a:r>
          </a:p>
        </p:txBody>
      </p:sp>
      <p:sp>
        <p:nvSpPr>
          <p:cNvPr id="3" name="Subtitle 2"/>
          <p:cNvSpPr>
            <a:spLocks noGrp="1"/>
          </p:cNvSpPr>
          <p:nvPr>
            <p:ph type="subTitle" idx="1"/>
          </p:nvPr>
        </p:nvSpPr>
        <p:spPr>
          <a:xfrm>
            <a:off x="8790913" y="4364461"/>
            <a:ext cx="2794445" cy="1663477"/>
          </a:xfrm>
        </p:spPr>
        <p:txBody>
          <a:bodyPr>
            <a:normAutofit fontScale="85000" lnSpcReduction="20000"/>
          </a:bodyPr>
          <a:lstStyle/>
          <a:p>
            <a:r>
              <a:rPr lang="en-US" dirty="0"/>
              <a:t>By: </a:t>
            </a:r>
          </a:p>
          <a:p>
            <a:r>
              <a:rPr lang="en-US" dirty="0"/>
              <a:t>Anuj Khasgiwala</a:t>
            </a:r>
          </a:p>
          <a:p>
            <a:r>
              <a:rPr lang="en-US" dirty="0" err="1"/>
              <a:t>Bhagyashree</a:t>
            </a:r>
            <a:r>
              <a:rPr lang="en-US" dirty="0"/>
              <a:t> Mandora</a:t>
            </a:r>
          </a:p>
          <a:p>
            <a:r>
              <a:rPr lang="en-US" dirty="0" err="1"/>
              <a:t>Meiling</a:t>
            </a:r>
            <a:r>
              <a:rPr lang="en-US" dirty="0"/>
              <a:t> Long</a:t>
            </a:r>
          </a:p>
        </p:txBody>
      </p:sp>
    </p:spTree>
    <p:extLst>
      <p:ext uri="{BB962C8B-B14F-4D97-AF65-F5344CB8AC3E}">
        <p14:creationId xmlns:p14="http://schemas.microsoft.com/office/powerpoint/2010/main" val="1830731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cho Google Home infinite loo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249897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98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lstStyle/>
          <a:p>
            <a:r>
              <a:rPr lang="en-US" dirty="0"/>
              <a:t>Today, most of the businesses have introduced:</a:t>
            </a:r>
          </a:p>
          <a:p>
            <a:pPr lvl="1"/>
            <a:r>
              <a:rPr lang="en-US" dirty="0"/>
              <a:t>IVR services for taking orders and providing support to their customers</a:t>
            </a:r>
          </a:p>
          <a:p>
            <a:pPr lvl="1"/>
            <a:r>
              <a:rPr lang="en-US" dirty="0"/>
              <a:t>increasing focus on voice usage in smart systems like virtual assistants </a:t>
            </a:r>
          </a:p>
          <a:p>
            <a:r>
              <a:rPr lang="en-US" dirty="0"/>
              <a:t>Soon this will lead companies towards data analysis of voice inputs recorded to make audience specific business policies.</a:t>
            </a:r>
          </a:p>
          <a:p>
            <a:endParaRPr lang="en-US" dirty="0"/>
          </a:p>
        </p:txBody>
      </p:sp>
    </p:spTree>
    <p:extLst>
      <p:ext uri="{BB962C8B-B14F-4D97-AF65-F5344CB8AC3E}">
        <p14:creationId xmlns:p14="http://schemas.microsoft.com/office/powerpoint/2010/main" val="1470012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p:txBody>
          <a:bodyPr>
            <a:normAutofit/>
          </a:bodyPr>
          <a:lstStyle/>
          <a:p>
            <a:r>
              <a:rPr lang="en-US" sz="2400" dirty="0"/>
              <a:t>In this project, we are creating an intelligent tool which would be able to predict characteristics of a person so that appropriate business decisions can be made using voice. We are focusing on gender and accent characteristics. This can be achieved by processing the sound waves from the wav file.</a:t>
            </a:r>
          </a:p>
        </p:txBody>
      </p:sp>
    </p:spTree>
    <p:extLst>
      <p:ext uri="{BB962C8B-B14F-4D97-AF65-F5344CB8AC3E}">
        <p14:creationId xmlns:p14="http://schemas.microsoft.com/office/powerpoint/2010/main" val="42365584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a:xfrm>
            <a:off x="2933700" y="2438399"/>
            <a:ext cx="8770571" cy="4142201"/>
          </a:xfrm>
        </p:spPr>
        <p:txBody>
          <a:bodyPr>
            <a:normAutofit fontScale="92500" lnSpcReduction="20000"/>
          </a:bodyPr>
          <a:lstStyle/>
          <a:p>
            <a:r>
              <a:rPr lang="en-US" dirty="0"/>
              <a:t>Data Collection</a:t>
            </a:r>
          </a:p>
          <a:p>
            <a:pPr lvl="1"/>
            <a:r>
              <a:rPr lang="en-US" dirty="0"/>
              <a:t>Scraped gender training and test data</a:t>
            </a:r>
          </a:p>
          <a:p>
            <a:pPr lvl="1"/>
            <a:r>
              <a:rPr lang="en-US" dirty="0"/>
              <a:t>Scraped accent training data for English</a:t>
            </a:r>
          </a:p>
          <a:p>
            <a:r>
              <a:rPr lang="en-US" dirty="0"/>
              <a:t>Data Processing</a:t>
            </a:r>
          </a:p>
          <a:p>
            <a:pPr lvl="1"/>
            <a:r>
              <a:rPr lang="en-US" dirty="0"/>
              <a:t>Transforming wav file to acoustic characteristics</a:t>
            </a:r>
          </a:p>
          <a:p>
            <a:r>
              <a:rPr lang="en-US" dirty="0"/>
              <a:t>Data Exploration</a:t>
            </a:r>
          </a:p>
          <a:p>
            <a:pPr lvl="1"/>
            <a:r>
              <a:rPr lang="en-US" dirty="0"/>
              <a:t>Finding importance of different acoustic characteristics to determine good candidates for prediction</a:t>
            </a:r>
          </a:p>
          <a:p>
            <a:r>
              <a:rPr lang="en-US" dirty="0"/>
              <a:t>Machine Learning</a:t>
            </a:r>
          </a:p>
          <a:p>
            <a:pPr lvl="1"/>
            <a:r>
              <a:rPr lang="en-US" dirty="0"/>
              <a:t>Used </a:t>
            </a:r>
            <a:r>
              <a:rPr lang="en-US" dirty="0" err="1"/>
              <a:t>XGBoost</a:t>
            </a:r>
            <a:r>
              <a:rPr lang="en-US" dirty="0"/>
              <a:t>, SVM, Random Forest and Neural Network models</a:t>
            </a:r>
          </a:p>
          <a:p>
            <a:r>
              <a:rPr lang="en-US" dirty="0"/>
              <a:t>Visualization</a:t>
            </a:r>
          </a:p>
        </p:txBody>
      </p:sp>
    </p:spTree>
    <p:extLst>
      <p:ext uri="{BB962C8B-B14F-4D97-AF65-F5344CB8AC3E}">
        <p14:creationId xmlns:p14="http://schemas.microsoft.com/office/powerpoint/2010/main" val="2262205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p:txBody>
          <a:bodyPr/>
          <a:lstStyle/>
          <a:p>
            <a:r>
              <a:rPr lang="en-US" dirty="0"/>
              <a:t>Gender can be successfully predicted with more than 95</a:t>
            </a:r>
            <a:r>
              <a:rPr lang="en-US"/>
              <a:t>% accuracy</a:t>
            </a:r>
          </a:p>
          <a:p>
            <a:r>
              <a:rPr lang="en-US"/>
              <a:t>Mean </a:t>
            </a:r>
            <a:r>
              <a:rPr lang="en-US" dirty="0"/>
              <a:t>Fundamental Frequency is an important feature for classification with a value of 142 Hz as a boundary between male and f</a:t>
            </a:r>
            <a:endParaRPr lang="en-US" dirty="0"/>
          </a:p>
        </p:txBody>
      </p:sp>
    </p:spTree>
    <p:extLst>
      <p:ext uri="{BB962C8B-B14F-4D97-AF65-F5344CB8AC3E}">
        <p14:creationId xmlns:p14="http://schemas.microsoft.com/office/powerpoint/2010/main" val="3307410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771174" y="2444428"/>
            <a:ext cx="4882106" cy="1446550"/>
          </a:xfrm>
          <a:prstGeom prst="rect">
            <a:avLst/>
          </a:prstGeom>
          <a:noFill/>
        </p:spPr>
        <p:txBody>
          <a:bodyPr wrap="none" rtlCol="0">
            <a:spAutoFit/>
          </a:bodyPr>
          <a:lstStyle/>
          <a:p>
            <a:r>
              <a:rPr lang="en-US" sz="8800" dirty="0"/>
              <a:t>Thank You</a:t>
            </a:r>
          </a:p>
        </p:txBody>
      </p:sp>
    </p:spTree>
    <p:extLst>
      <p:ext uri="{BB962C8B-B14F-4D97-AF65-F5344CB8AC3E}">
        <p14:creationId xmlns:p14="http://schemas.microsoft.com/office/powerpoint/2010/main" val="2839774263"/>
      </p:ext>
    </p:extLst>
  </p:cSld>
  <p:clrMapOvr>
    <a:masterClrMapping/>
  </p:clrMapOvr>
</p:sld>
</file>

<file path=ppt/theme/theme1.xml><?xml version="1.0" encoding="utf-8"?>
<a:theme xmlns:a="http://schemas.openxmlformats.org/drawingml/2006/main" name="Feathered">
  <a:themeElements>
    <a:clrScheme name="Custom 3">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6F530D"/>
      </a:hlink>
      <a:folHlink>
        <a:srgbClr val="8E8CA7"/>
      </a:folHlink>
    </a:clrScheme>
    <a:fontScheme name="Feathered">
      <a:majorFont>
        <a:latin typeface="Century Schoolbook"/>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AACE42CE-5C67-4514-8A89-3472F564E1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TM10001104[[fn=Feathered]]</Template>
  <TotalTime>528</TotalTime>
  <Words>197</Words>
  <Application>Microsoft Office PowerPoint</Application>
  <PresentationFormat>Widescreen</PresentationFormat>
  <Paragraphs>27</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vt:lpstr>
      <vt:lpstr>Century Schoolbook</vt:lpstr>
      <vt:lpstr>Corbel</vt:lpstr>
      <vt:lpstr>Feathered</vt:lpstr>
      <vt:lpstr>Gender &amp; Accent Recognizer From Audio</vt:lpstr>
      <vt:lpstr>PowerPoint Presentation</vt:lpstr>
      <vt:lpstr>Motivation</vt:lpstr>
      <vt:lpstr>Problem Statement</vt:lpstr>
      <vt:lpstr>Approach</vt:lpstr>
      <vt:lpstr>Results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Gender, Accent &amp; Age Recognizer From Audio</dc:title>
  <dc:creator>Anuj Khasgiwala</dc:creator>
  <cp:lastModifiedBy>Anuj Khasgiwala</cp:lastModifiedBy>
  <cp:revision>43</cp:revision>
  <dcterms:created xsi:type="dcterms:W3CDTF">2016-10-27T16:40:28Z</dcterms:created>
  <dcterms:modified xsi:type="dcterms:W3CDTF">2016-12-05T23:51:55Z</dcterms:modified>
</cp:coreProperties>
</file>

<file path=docProps/thumbnail.jpeg>
</file>